
<file path=[Content_Types].xml><?xml version="1.0" encoding="utf-8"?>
<Types xmlns="http://schemas.openxmlformats.org/package/2006/content-types">
  <Default Extension="bin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91" r:id="rId2"/>
    <p:sldId id="292" r:id="rId3"/>
  </p:sldIdLst>
  <p:sldSz cx="12188825" cy="6858000"/>
  <p:notesSz cx="6858000" cy="9144000"/>
  <p:embeddedFontLst>
    <p:embeddedFont>
      <p:font typeface="AU Passata" panose="020B0503030502030804" pitchFamily="34" charset="0"/>
      <p:regular r:id="rId6"/>
      <p:bold r:id="rId7"/>
    </p:embeddedFont>
    <p:embeddedFont>
      <p:font typeface="AU Passata Light" panose="020B0303030902030804" pitchFamily="34" charset="0"/>
      <p:regular r:id="rId8"/>
      <p:bold r:id="rId9"/>
    </p:embeddedFont>
    <p:embeddedFont>
      <p:font typeface="Georgia" panose="02040502050405020303" pitchFamily="18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7F07"/>
    <a:srgbClr val="FFFFFF"/>
    <a:srgbClr val="00254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98" autoAdjust="0"/>
    <p:restoredTop sz="81899" autoAdjust="0"/>
  </p:normalViewPr>
  <p:slideViewPr>
    <p:cSldViewPr snapToObjects="1" showGuides="1">
      <p:cViewPr varScale="1">
        <p:scale>
          <a:sx n="70" d="100"/>
          <a:sy n="70" d="100"/>
        </p:scale>
        <p:origin x="1764" y="7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72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811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19. februar 2020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Grafiker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Simon Andersen Nørredam</a:t>
            </a:r>
          </a:p>
        </p:txBody>
      </p:sp>
      <p:pic>
        <p:nvPicPr>
          <p:cNvPr id="912521434" name="Secondary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00" y="5997600"/>
            <a:ext cx="1740091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4" name="Logo BS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" y="5997600"/>
            <a:ext cx="600736" cy="601199"/>
          </a:xfrm>
          <a:prstGeom prst="rect">
            <a:avLst/>
          </a:prstGeom>
        </p:spPr>
      </p:pic>
      <p:sp>
        <p:nvSpPr>
          <p:cNvPr id="16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44785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92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a-DK" sz="900" cap="all" spc="40" baseline="0" dirty="0">
                <a:solidFill>
                  <a:schemeClr val="bg1"/>
                </a:solidFill>
                <a:latin typeface="+mn-lt"/>
              </a:rPr>
              <a:t>
Aarhus Universitet</a:t>
            </a:r>
          </a:p>
          <a:p>
            <a:pPr>
              <a:lnSpc>
                <a:spcPct val="100000"/>
              </a:lnSpc>
              <a:defRPr/>
            </a:pPr>
            <a:endParaRPr lang="da-DK" sz="900" cap="all" spc="4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OFF_logo1Computed"/>
          <p:cNvSpPr/>
          <p:nvPr userDrawn="1"/>
        </p:nvSpPr>
        <p:spPr bwMode="auto">
          <a:xfrm>
            <a:off x="971999" y="5997600"/>
            <a:ext cx="65" cy="313350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900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
School of Business and Social Sciences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900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28-08-2020</a:t>
            </a:fld>
            <a:r>
              <a:rPr lang="da-DK"/>
              <a:t>19-02-2020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28-08-2020</a:t>
            </a:fld>
            <a:r>
              <a:rPr lang="da-DK"/>
              <a:t>19-02-2020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28-08-2020</a:t>
            </a:fld>
            <a:r>
              <a:rPr lang="da-DK"/>
              <a:t>19-02-2020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28-08-2020</a:t>
            </a:fld>
            <a:r>
              <a:rPr lang="da-DK"/>
              <a:t>19-02-2020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28-08-2020</a:t>
            </a:fld>
            <a:r>
              <a:rPr lang="da-DK"/>
              <a:t>19-02-2020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28-08-2020</a:t>
            </a:fld>
            <a:r>
              <a:rPr lang="da-DK"/>
              <a:t>19-02-2020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28-08-2020</a:t>
            </a:fld>
            <a:r>
              <a:rPr lang="da-DK"/>
              <a:t>19-02-2020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28-08-2020</a:t>
            </a:fld>
            <a:r>
              <a:rPr lang="da-DK"/>
              <a:t>19-02-2020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Slide Number Placeholder 7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28-08-2020</a:t>
            </a:fld>
            <a:r>
              <a:rPr lang="da-DK"/>
              <a:t>19-02-2020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4" name="Logo B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02" y="2229266"/>
            <a:ext cx="2397621" cy="2399468"/>
          </a:xfrm>
          <a:prstGeom prst="rect">
            <a:avLst/>
          </a:prstGeom>
        </p:spPr>
      </p:pic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28-08-2020</a:t>
            </a:fld>
            <a:r>
              <a:rPr lang="da-DK"/>
              <a:t>19-02-2020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4901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7" name="Logo BS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2520000"/>
            <a:ext cx="1650375" cy="1650375"/>
          </a:xfrm>
          <a:prstGeom prst="rect">
            <a:avLst/>
          </a:prstGeom>
        </p:spPr>
      </p:pic>
      <p:sp>
        <p:nvSpPr>
          <p:cNvPr id="6" name="OFF_logo2Computed"/>
          <p:cNvSpPr txBox="1">
            <a:spLocks noChangeArrowheads="1"/>
          </p:cNvSpPr>
          <p:nvPr userDrawn="1"/>
        </p:nvSpPr>
        <p:spPr bwMode="auto">
          <a:xfrm>
            <a:off x="4392000" y="2520000"/>
            <a:ext cx="7480913" cy="8696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93200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da-DK" sz="2300" b="0" cap="all" spc="200" baseline="0" dirty="0">
                <a:solidFill>
                  <a:schemeClr val="bg1"/>
                </a:solidFill>
                <a:latin typeface="AU Passata" panose="020B0503030502030804" pitchFamily="34" charset="0"/>
              </a:rPr>
              <a:t>
Aarhus Universitet</a:t>
            </a:r>
          </a:p>
        </p:txBody>
      </p:sp>
      <p:sp>
        <p:nvSpPr>
          <p:cNvPr id="10" name="OFF_logo1Computed"/>
          <p:cNvSpPr txBox="1">
            <a:spLocks noChangeArrowheads="1"/>
          </p:cNvSpPr>
          <p:nvPr userDrawn="1"/>
        </p:nvSpPr>
        <p:spPr bwMode="auto">
          <a:xfrm>
            <a:off x="4392000" y="2520000"/>
            <a:ext cx="7480913" cy="49523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22400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da-DK" sz="2300" b="1" cap="all" spc="200" baseline="0" dirty="0">
                <a:solidFill>
                  <a:schemeClr val="bg1"/>
                </a:solidFill>
                <a:latin typeface="AU Passata" panose="020B0503030502030804" pitchFamily="34" charset="0"/>
              </a:rPr>
              <a:t>
School of Business and Social Sciences</a:t>
            </a:r>
          </a:p>
        </p:txBody>
      </p:sp>
      <p:sp>
        <p:nvSpPr>
          <p:cNvPr id="9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E7B83056-E73A-4EB1-8793-61FB59C07FBC}" type="datetimeFigureOut">
              <a:rPr lang="da-DK" smtClean="0"/>
              <a:pPr/>
              <a:t>28-08-2020</a:t>
            </a:fld>
            <a:r>
              <a:rPr lang="da-DK"/>
              <a:t>19-02-2020</a:t>
            </a:r>
          </a:p>
        </p:txBody>
      </p:sp>
      <p:sp>
        <p:nvSpPr>
          <p:cNvPr id="11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2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da-DK" sz="4799" dirty="0"/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19. februar 2020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Grafiker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Simon Andersen Nørredam</a:t>
            </a:r>
          </a:p>
        </p:txBody>
      </p:sp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440499381" name="Secondary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00" y="5997600"/>
            <a:ext cx="1740091" cy="558000"/>
          </a:xfrm>
          <a:prstGeom prst="rect">
            <a:avLst/>
          </a:prstGeom>
        </p:spPr>
      </p:pic>
      <p:pic>
        <p:nvPicPr>
          <p:cNvPr id="18" name="Logo BS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" y="5997600"/>
            <a:ext cx="600736" cy="601199"/>
          </a:xfrm>
          <a:prstGeom prst="rect">
            <a:avLst/>
          </a:prstGeom>
        </p:spPr>
      </p:pic>
      <p:sp>
        <p:nvSpPr>
          <p:cNvPr id="17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44785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92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a-DK" sz="900" cap="all" spc="40" baseline="0" dirty="0">
                <a:solidFill>
                  <a:schemeClr val="bg1"/>
                </a:solidFill>
                <a:latin typeface="+mn-lt"/>
              </a:rPr>
              <a:t>
Aarhus Universitet</a:t>
            </a:r>
          </a:p>
          <a:p>
            <a:pPr>
              <a:lnSpc>
                <a:spcPct val="100000"/>
              </a:lnSpc>
              <a:defRPr/>
            </a:pPr>
            <a:endParaRPr lang="da-DK" sz="900" cap="all" spc="4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OFF_logo1Computed"/>
          <p:cNvSpPr/>
          <p:nvPr userDrawn="1"/>
        </p:nvSpPr>
        <p:spPr bwMode="auto">
          <a:xfrm>
            <a:off x="971999" y="5997600"/>
            <a:ext cx="65" cy="313350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900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
School of Business and Social Sciences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900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28-08-2020</a:t>
            </a:fld>
            <a:r>
              <a:rPr lang="da-DK"/>
              <a:t>19-02-2020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19. februar 2020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Grafiker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Simon Andersen Nørredam</a:t>
            </a:r>
          </a:p>
        </p:txBody>
      </p:sp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741105303" name="Secondary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00" y="5997600"/>
            <a:ext cx="1740091" cy="558000"/>
          </a:xfrm>
          <a:prstGeom prst="rect">
            <a:avLst/>
          </a:prstGeom>
        </p:spPr>
      </p:pic>
      <p:pic>
        <p:nvPicPr>
          <p:cNvPr id="16" name="Logo BS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" y="5997600"/>
            <a:ext cx="600736" cy="601199"/>
          </a:xfrm>
          <a:prstGeom prst="rect">
            <a:avLst/>
          </a:prstGeom>
        </p:spPr>
      </p:pic>
      <p:sp>
        <p:nvSpPr>
          <p:cNvPr id="17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44785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92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a-DK" sz="900" cap="all" spc="40" baseline="0" dirty="0">
                <a:solidFill>
                  <a:schemeClr val="bg1"/>
                </a:solidFill>
                <a:latin typeface="+mn-lt"/>
              </a:rPr>
              <a:t>
Aarhus Universitet</a:t>
            </a:r>
          </a:p>
          <a:p>
            <a:pPr>
              <a:lnSpc>
                <a:spcPct val="100000"/>
              </a:lnSpc>
              <a:defRPr/>
            </a:pPr>
            <a:endParaRPr lang="da-DK" sz="900" cap="all" spc="4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OFF_logo1Computed"/>
          <p:cNvSpPr/>
          <p:nvPr userDrawn="1"/>
        </p:nvSpPr>
        <p:spPr bwMode="auto">
          <a:xfrm>
            <a:off x="971999" y="5997600"/>
            <a:ext cx="65" cy="313350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900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
School of Business and Social Sciences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900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28-08-2020</a:t>
            </a:fld>
            <a:r>
              <a:rPr lang="da-DK"/>
              <a:t>19-02-2020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28-08-2020</a:t>
            </a:fld>
            <a:r>
              <a:rPr lang="da-DK"/>
              <a:t>19-02-2020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28-08-2020</a:t>
            </a:fld>
            <a:r>
              <a:rPr lang="da-DK"/>
              <a:t>19-02-2020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28-08-2020</a:t>
            </a:fld>
            <a:r>
              <a:rPr lang="da-DK"/>
              <a:t>19-02-2020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28-08-2020</a:t>
            </a:fld>
            <a:r>
              <a:rPr lang="da-DK"/>
              <a:t>19-02-2020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28-08-2020</a:t>
            </a:fld>
            <a:r>
              <a:rPr lang="da-DK"/>
              <a:t>19-02-2020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28-08-2020</a:t>
            </a:fld>
            <a:r>
              <a:rPr lang="da-DK"/>
              <a:t>19-02-2020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 level</a:t>
            </a:r>
            <a:endParaRPr lang="da-DK"/>
          </a:p>
          <a:p>
            <a:pPr lvl="6"/>
            <a:r>
              <a:rPr lang="da-DK" noProof="0" dirty="0"/>
              <a:t>7 level</a:t>
            </a:r>
            <a:endParaRPr lang="da-DK"/>
          </a:p>
          <a:p>
            <a:pPr lvl="7"/>
            <a:r>
              <a:rPr lang="da-DK" noProof="0" dirty="0"/>
              <a:t>8 level</a:t>
            </a:r>
            <a:endParaRPr lang="da-DK"/>
          </a:p>
          <a:p>
            <a:pPr lvl="8"/>
            <a:r>
              <a:rPr lang="da-DK" noProof="0" dirty="0"/>
              <a:t>9 level</a:t>
            </a:r>
            <a:endParaRPr lang="da-DK"/>
          </a:p>
        </p:txBody>
      </p:sp>
      <p:pic>
        <p:nvPicPr>
          <p:cNvPr id="863913654" name="SecondaryLogo_sort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06000" y="5997600"/>
            <a:ext cx="1740091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Simon Andersen Nørredam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19. februar 2020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Grafiker</a:t>
            </a:r>
          </a:p>
        </p:txBody>
      </p:sp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44503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92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a-DK" sz="900" cap="all" spc="40" baseline="0" dirty="0">
                <a:solidFill>
                  <a:schemeClr val="tx1"/>
                </a:solidFill>
                <a:latin typeface="+mn-lt"/>
              </a:rPr>
              <a:t>
Aarhus Universitet</a:t>
            </a:r>
          </a:p>
          <a:p>
            <a:pPr>
              <a:lnSpc>
                <a:spcPct val="100000"/>
              </a:lnSpc>
              <a:defRPr/>
            </a:pPr>
            <a:endParaRPr lang="da-DK" sz="900" cap="all" spc="40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313350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900" b="1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
School of Business and Social Sciences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900" b="1" i="0" u="none" strike="noStrike" cap="all" normalizeH="0" baseline="0" noProof="1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pic>
        <p:nvPicPr>
          <p:cNvPr id="15" name="Logo BSS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" y="5997600"/>
            <a:ext cx="600736" cy="601200"/>
          </a:xfrm>
          <a:prstGeom prst="rect">
            <a:avLst/>
          </a:prstGeom>
        </p:spPr>
      </p:pic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8000" y="6580800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E7B83056-E73A-4EB1-8793-61FB59C07FBC}" type="datetimeFigureOut">
              <a:rPr lang="da-DK" smtClean="0"/>
              <a:pPr/>
              <a:t>28-08-2020</a:t>
            </a:fld>
            <a:r>
              <a:rPr lang="da-DK"/>
              <a:t>19-02-2020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9" r:id="rId18"/>
    <p:sldLayoutId id="2147483658" r:id="rId19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5211CC-B6F5-864E-BCC9-80478E401AAD}"/>
              </a:ext>
            </a:extLst>
          </p:cNvPr>
          <p:cNvSpPr/>
          <p:nvPr/>
        </p:nvSpPr>
        <p:spPr bwMode="auto">
          <a:xfrm>
            <a:off x="0" y="9312"/>
            <a:ext cx="12188825" cy="6858000"/>
          </a:xfrm>
          <a:prstGeom prst="rect">
            <a:avLst/>
          </a:prstGeom>
          <a:solidFill>
            <a:schemeClr val="tx2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FontTx/>
            </a:pPr>
            <a:endParaRPr lang="en-GB" sz="2000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214951D-286F-6243-8DF6-E226A2C327EE}"/>
              </a:ext>
            </a:extLst>
          </p:cNvPr>
          <p:cNvSpPr txBox="1">
            <a:spLocks/>
          </p:cNvSpPr>
          <p:nvPr/>
        </p:nvSpPr>
        <p:spPr bwMode="auto">
          <a:xfrm>
            <a:off x="873832" y="980728"/>
            <a:ext cx="1026114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5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kern="0" cap="none" dirty="0">
                <a:solidFill>
                  <a:schemeClr val="bg1"/>
                </a:solidFill>
                <a:latin typeface="+mn-lt"/>
              </a:rPr>
              <a:t>INFORMATION</a:t>
            </a:r>
            <a:endParaRPr lang="da-DK" sz="3600" kern="0" cap="none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endParaRPr lang="da-DK" sz="2400" b="0" kern="0" cap="none" dirty="0">
              <a:solidFill>
                <a:schemeClr val="bg1"/>
              </a:solidFill>
              <a:latin typeface="AU Passata Light" panose="020B0303030902030804" pitchFamily="34" charset="77"/>
            </a:endParaRPr>
          </a:p>
          <a:p>
            <a:pPr marL="342900" indent="-342900">
              <a:lnSpc>
                <a:spcPct val="100000"/>
              </a:lnSpc>
              <a:buClr>
                <a:srgbClr val="EE7F07"/>
              </a:buClr>
              <a:buFont typeface="Wingdings" pitchFamily="2" charset="2"/>
              <a:buChar char="§"/>
            </a:pPr>
            <a:r>
              <a:rPr lang="da-DK" sz="2400" kern="0" cap="none" dirty="0">
                <a:solidFill>
                  <a:schemeClr val="bg1"/>
                </a:solidFill>
              </a:rPr>
              <a:t>Undervisningen </a:t>
            </a:r>
            <a:r>
              <a:rPr lang="da-DK" sz="2400" kern="0" cap="none" dirty="0" err="1">
                <a:solidFill>
                  <a:schemeClr val="bg1"/>
                </a:solidFill>
              </a:rPr>
              <a:t>streames</a:t>
            </a:r>
            <a:r>
              <a:rPr lang="da-DK" sz="2400" kern="0" cap="none" dirty="0">
                <a:solidFill>
                  <a:schemeClr val="bg1"/>
                </a:solidFill>
              </a:rPr>
              <a:t> (og optages evt.) via </a:t>
            </a:r>
            <a:r>
              <a:rPr lang="da-DK" sz="2400" kern="0" cap="none" dirty="0" err="1">
                <a:solidFill>
                  <a:schemeClr val="bg1"/>
                </a:solidFill>
              </a:rPr>
              <a:t>Blackboard</a:t>
            </a:r>
            <a:r>
              <a:rPr lang="da-DK" sz="2400" kern="0" cap="none" dirty="0">
                <a:solidFill>
                  <a:schemeClr val="bg1"/>
                </a:solidFill>
              </a:rPr>
              <a:t> med adgang for studerende og undervisere tilknyttet faget. Deltager du i fysisk undervisning giver du samtidig samtykke til at deltage i </a:t>
            </a:r>
            <a:r>
              <a:rPr lang="da-DK" sz="2400" kern="0" cap="none" dirty="0" err="1">
                <a:solidFill>
                  <a:schemeClr val="bg1"/>
                </a:solidFill>
              </a:rPr>
              <a:t>streaming</a:t>
            </a:r>
            <a:r>
              <a:rPr lang="da-DK" sz="2400" kern="0" cap="none" dirty="0">
                <a:solidFill>
                  <a:schemeClr val="bg1"/>
                </a:solidFill>
              </a:rPr>
              <a:t> og evt. optagelse</a:t>
            </a:r>
          </a:p>
          <a:p>
            <a:pPr marL="342900" indent="-342900">
              <a:lnSpc>
                <a:spcPct val="100000"/>
              </a:lnSpc>
              <a:buClr>
                <a:srgbClr val="EE7F07"/>
              </a:buClr>
              <a:buFont typeface="Wingdings" pitchFamily="2" charset="2"/>
              <a:buChar char="§"/>
            </a:pPr>
            <a:endParaRPr lang="da-DK" sz="2400" b="0" kern="0" cap="none" dirty="0">
              <a:solidFill>
                <a:schemeClr val="bg1"/>
              </a:solidFill>
              <a:latin typeface="AU Passata Light" panose="020B0303030902030804" pitchFamily="34" charset="77"/>
            </a:endParaRPr>
          </a:p>
          <a:p>
            <a:pPr marL="342900" indent="-342900">
              <a:lnSpc>
                <a:spcPct val="100000"/>
              </a:lnSpc>
              <a:buClr>
                <a:srgbClr val="EE7F07"/>
              </a:buClr>
              <a:buFont typeface="Wingdings" pitchFamily="2" charset="2"/>
              <a:buChar char="§"/>
            </a:pPr>
            <a:r>
              <a:rPr lang="da-DK" sz="2400" kern="0" cap="none" dirty="0">
                <a:solidFill>
                  <a:schemeClr val="bg1"/>
                </a:solidFill>
              </a:rPr>
              <a:t>Undervisningen starter kvart over og slutter kvart i (inkl. </a:t>
            </a:r>
            <a:r>
              <a:rPr lang="da-DK" sz="2400" kern="0" cap="none" dirty="0" err="1">
                <a:solidFill>
                  <a:schemeClr val="bg1"/>
                </a:solidFill>
              </a:rPr>
              <a:t>afspritning</a:t>
            </a:r>
            <a:r>
              <a:rPr lang="da-DK" sz="2400" kern="0" cap="none" dirty="0">
                <a:solidFill>
                  <a:schemeClr val="bg1"/>
                </a:solidFill>
              </a:rPr>
              <a:t> af lokalet). Mød tidligst frem 10 min. før undervisningen starter</a:t>
            </a:r>
          </a:p>
          <a:p>
            <a:pPr marL="342900" indent="-342900">
              <a:lnSpc>
                <a:spcPct val="100000"/>
              </a:lnSpc>
              <a:buClr>
                <a:srgbClr val="EE7F07"/>
              </a:buClr>
              <a:buFont typeface="Wingdings" pitchFamily="2" charset="2"/>
              <a:buChar char="§"/>
            </a:pPr>
            <a:endParaRPr lang="da-DK" sz="2400" kern="0" cap="none"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EE7F07"/>
              </a:buClr>
              <a:buFont typeface="Wingdings" pitchFamily="2" charset="2"/>
              <a:buChar char="§"/>
            </a:pPr>
            <a:r>
              <a:rPr lang="da-DK" sz="2400" kern="0" cap="none" dirty="0">
                <a:solidFill>
                  <a:schemeClr val="bg1"/>
                </a:solidFill>
              </a:rPr>
              <a:t>Pausen er forkortet, og I opfordres til at blive siddende i pausen</a:t>
            </a:r>
            <a:endParaRPr lang="da-DK" sz="2400" b="0" kern="0" cap="none" dirty="0">
              <a:solidFill>
                <a:schemeClr val="bg1"/>
              </a:solidFill>
              <a:latin typeface="AU Passata Light" panose="020B0303030902030804" pitchFamily="34" charset="77"/>
            </a:endParaRPr>
          </a:p>
          <a:p>
            <a:pPr>
              <a:lnSpc>
                <a:spcPct val="100000"/>
              </a:lnSpc>
              <a:buClr>
                <a:srgbClr val="EE7F07"/>
              </a:buClr>
            </a:pPr>
            <a:endParaRPr lang="da-DK" sz="2400" b="0" kern="0" cap="none" dirty="0">
              <a:solidFill>
                <a:schemeClr val="bg1"/>
              </a:solidFill>
              <a:latin typeface="AU Passata Light" panose="020B0303030902030804" pitchFamily="34" charset="77"/>
            </a:endParaRPr>
          </a:p>
          <a:p>
            <a:pPr marL="342900" indent="-342900">
              <a:lnSpc>
                <a:spcPct val="100000"/>
              </a:lnSpc>
              <a:buClr>
                <a:srgbClr val="EE7F07"/>
              </a:buClr>
              <a:buFont typeface="Wingdings" pitchFamily="2" charset="2"/>
              <a:buChar char="§"/>
            </a:pPr>
            <a:r>
              <a:rPr lang="da-DK" sz="2400" kern="0" cap="none" dirty="0">
                <a:solidFill>
                  <a:schemeClr val="bg1"/>
                </a:solidFill>
              </a:rPr>
              <a:t>Efter undervisningen er det jeres ansvar at </a:t>
            </a:r>
            <a:r>
              <a:rPr lang="da-DK" sz="2400" kern="0" cap="none" dirty="0" err="1">
                <a:solidFill>
                  <a:schemeClr val="bg1"/>
                </a:solidFill>
              </a:rPr>
              <a:t>afspritte</a:t>
            </a:r>
            <a:r>
              <a:rPr lang="da-DK" sz="2400" kern="0" cap="none" dirty="0">
                <a:solidFill>
                  <a:schemeClr val="bg1"/>
                </a:solidFill>
              </a:rPr>
              <a:t> arealet</a:t>
            </a:r>
            <a:br>
              <a:rPr lang="da-DK" sz="2400" kern="0" cap="none" dirty="0">
                <a:solidFill>
                  <a:schemeClr val="bg1"/>
                </a:solidFill>
              </a:rPr>
            </a:br>
            <a:r>
              <a:rPr lang="da-DK" sz="2400" b="0" kern="0" cap="none" dirty="0">
                <a:solidFill>
                  <a:schemeClr val="bg1"/>
                </a:solidFill>
              </a:rPr>
              <a:t>Se instruktionerne i lokalet</a:t>
            </a:r>
            <a:endParaRPr lang="da-DK" sz="2400" b="0" kern="0" cap="none" dirty="0">
              <a:solidFill>
                <a:schemeClr val="bg1"/>
              </a:solidFill>
              <a:latin typeface="AU Passata Light" panose="020B0303030902030804" pitchFamily="34" charset="0"/>
            </a:endParaRPr>
          </a:p>
          <a:p>
            <a:pPr>
              <a:lnSpc>
                <a:spcPct val="100000"/>
              </a:lnSpc>
              <a:buClr>
                <a:srgbClr val="EE7F07"/>
              </a:buClr>
            </a:pPr>
            <a:endParaRPr lang="da-DK" sz="2000" kern="0" cap="none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004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5211CC-B6F5-864E-BCC9-80478E401AAD}"/>
              </a:ext>
            </a:extLst>
          </p:cNvPr>
          <p:cNvSpPr/>
          <p:nvPr/>
        </p:nvSpPr>
        <p:spPr bwMode="auto">
          <a:xfrm>
            <a:off x="0" y="9312"/>
            <a:ext cx="12188825" cy="6858000"/>
          </a:xfrm>
          <a:prstGeom prst="rect">
            <a:avLst/>
          </a:prstGeom>
          <a:solidFill>
            <a:schemeClr val="tx2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FontTx/>
            </a:pPr>
            <a:endParaRPr lang="en-GB" sz="2000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214951D-286F-6243-8DF6-E226A2C327EE}"/>
              </a:ext>
            </a:extLst>
          </p:cNvPr>
          <p:cNvSpPr txBox="1">
            <a:spLocks/>
          </p:cNvSpPr>
          <p:nvPr/>
        </p:nvSpPr>
        <p:spPr bwMode="auto">
          <a:xfrm>
            <a:off x="873832" y="377972"/>
            <a:ext cx="1026114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5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kern="0" cap="none" dirty="0">
                <a:solidFill>
                  <a:schemeClr val="bg1"/>
                </a:solidFill>
                <a:latin typeface="+mn-lt"/>
              </a:rPr>
              <a:t>Information </a:t>
            </a:r>
            <a:endParaRPr lang="da-DK" sz="3600" kern="0" cap="none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endParaRPr lang="da-DK" sz="2400" b="0" kern="0" cap="none" dirty="0">
              <a:solidFill>
                <a:schemeClr val="bg1"/>
              </a:solidFill>
              <a:latin typeface="AU Passata Light" panose="020B0303030902030804" pitchFamily="34" charset="77"/>
            </a:endParaRPr>
          </a:p>
          <a:p>
            <a:pPr marL="342900" indent="-342900">
              <a:lnSpc>
                <a:spcPct val="100000"/>
              </a:lnSpc>
              <a:buClr>
                <a:srgbClr val="EE7F07"/>
              </a:buClr>
              <a:buFont typeface="Wingdings" pitchFamily="2" charset="2"/>
              <a:buChar char="§"/>
            </a:pPr>
            <a:r>
              <a:rPr lang="da-DK" sz="2400" kern="0" cap="none" dirty="0" err="1">
                <a:solidFill>
                  <a:schemeClr val="bg1"/>
                </a:solidFill>
              </a:rPr>
              <a:t>Lectures</a:t>
            </a:r>
            <a:r>
              <a:rPr lang="da-DK" sz="2400" kern="0" cap="none" dirty="0">
                <a:solidFill>
                  <a:schemeClr val="bg1"/>
                </a:solidFill>
              </a:rPr>
              <a:t> </a:t>
            </a:r>
            <a:r>
              <a:rPr lang="da-DK" sz="2400" kern="0" cap="none" dirty="0" err="1">
                <a:solidFill>
                  <a:schemeClr val="bg1"/>
                </a:solidFill>
              </a:rPr>
              <a:t>will</a:t>
            </a:r>
            <a:r>
              <a:rPr lang="da-DK" sz="2400" kern="0" cap="none" dirty="0">
                <a:solidFill>
                  <a:schemeClr val="bg1"/>
                </a:solidFill>
              </a:rPr>
              <a:t> </a:t>
            </a:r>
            <a:r>
              <a:rPr lang="da-DK" sz="2400" kern="0" cap="none" dirty="0" err="1">
                <a:solidFill>
                  <a:schemeClr val="bg1"/>
                </a:solidFill>
              </a:rPr>
              <a:t>be</a:t>
            </a:r>
            <a:r>
              <a:rPr lang="da-DK" sz="2400" kern="0" cap="none" dirty="0">
                <a:solidFill>
                  <a:schemeClr val="bg1"/>
                </a:solidFill>
              </a:rPr>
              <a:t> </a:t>
            </a:r>
            <a:r>
              <a:rPr lang="da-DK" sz="2400" kern="0" cap="none" dirty="0" err="1">
                <a:solidFill>
                  <a:schemeClr val="bg1"/>
                </a:solidFill>
              </a:rPr>
              <a:t>streamed</a:t>
            </a:r>
            <a:r>
              <a:rPr lang="da-DK" sz="2400" kern="0" cap="none" dirty="0">
                <a:solidFill>
                  <a:schemeClr val="bg1"/>
                </a:solidFill>
              </a:rPr>
              <a:t> (and </a:t>
            </a:r>
            <a:r>
              <a:rPr lang="da-DK" sz="2400" kern="0" cap="none" dirty="0" err="1">
                <a:solidFill>
                  <a:schemeClr val="bg1"/>
                </a:solidFill>
              </a:rPr>
              <a:t>possibly</a:t>
            </a:r>
            <a:r>
              <a:rPr lang="da-DK" sz="2400" kern="0" cap="none" dirty="0">
                <a:solidFill>
                  <a:schemeClr val="bg1"/>
                </a:solidFill>
              </a:rPr>
              <a:t> </a:t>
            </a:r>
            <a:r>
              <a:rPr lang="da-DK" sz="2400" kern="0" cap="none" dirty="0" err="1">
                <a:solidFill>
                  <a:schemeClr val="bg1"/>
                </a:solidFill>
              </a:rPr>
              <a:t>recorded</a:t>
            </a:r>
            <a:r>
              <a:rPr lang="da-DK" sz="2400" kern="0" cap="none" dirty="0">
                <a:solidFill>
                  <a:schemeClr val="bg1"/>
                </a:solidFill>
              </a:rPr>
              <a:t>) via </a:t>
            </a:r>
            <a:r>
              <a:rPr lang="da-DK" sz="2400" kern="0" cap="none" dirty="0" err="1">
                <a:solidFill>
                  <a:schemeClr val="bg1"/>
                </a:solidFill>
              </a:rPr>
              <a:t>Blackboard</a:t>
            </a:r>
            <a:r>
              <a:rPr lang="da-DK" sz="2400" kern="0" cap="none" dirty="0">
                <a:solidFill>
                  <a:schemeClr val="bg1"/>
                </a:solidFill>
              </a:rPr>
              <a:t> (</a:t>
            </a:r>
            <a:r>
              <a:rPr lang="da-DK" sz="2400" kern="0" cap="none" dirty="0" err="1">
                <a:solidFill>
                  <a:schemeClr val="bg1"/>
                </a:solidFill>
              </a:rPr>
              <a:t>only</a:t>
            </a:r>
            <a:r>
              <a:rPr lang="da-DK" sz="2400" kern="0" cap="none" dirty="0">
                <a:solidFill>
                  <a:schemeClr val="bg1"/>
                </a:solidFill>
              </a:rPr>
              <a:t> for students and </a:t>
            </a:r>
            <a:r>
              <a:rPr lang="da-DK" sz="2400" kern="0" cap="none" dirty="0" err="1">
                <a:solidFill>
                  <a:schemeClr val="bg1"/>
                </a:solidFill>
              </a:rPr>
              <a:t>lecturers</a:t>
            </a:r>
            <a:r>
              <a:rPr lang="da-DK" sz="2400" kern="0" cap="none" dirty="0">
                <a:solidFill>
                  <a:schemeClr val="bg1"/>
                </a:solidFill>
              </a:rPr>
              <a:t> </a:t>
            </a:r>
            <a:r>
              <a:rPr lang="da-DK" sz="2400" kern="0" cap="none" dirty="0" err="1">
                <a:solidFill>
                  <a:schemeClr val="bg1"/>
                </a:solidFill>
              </a:rPr>
              <a:t>affiliated</a:t>
            </a:r>
            <a:r>
              <a:rPr lang="da-DK" sz="2400" kern="0" cap="none" dirty="0">
                <a:solidFill>
                  <a:schemeClr val="bg1"/>
                </a:solidFill>
              </a:rPr>
              <a:t> with the </a:t>
            </a:r>
            <a:r>
              <a:rPr lang="da-DK" sz="2400" kern="0" cap="none" dirty="0" err="1">
                <a:solidFill>
                  <a:schemeClr val="bg1"/>
                </a:solidFill>
              </a:rPr>
              <a:t>course</a:t>
            </a:r>
            <a:r>
              <a:rPr lang="da-DK" sz="2400" kern="0" cap="none" dirty="0">
                <a:solidFill>
                  <a:schemeClr val="bg1"/>
                </a:solidFill>
              </a:rPr>
              <a:t>). If </a:t>
            </a:r>
            <a:r>
              <a:rPr lang="da-DK" sz="2400" kern="0" cap="none" dirty="0" err="1">
                <a:solidFill>
                  <a:schemeClr val="bg1"/>
                </a:solidFill>
              </a:rPr>
              <a:t>you</a:t>
            </a:r>
            <a:r>
              <a:rPr lang="da-DK" sz="2400" kern="0" cap="none" dirty="0">
                <a:solidFill>
                  <a:schemeClr val="bg1"/>
                </a:solidFill>
              </a:rPr>
              <a:t> </a:t>
            </a:r>
            <a:r>
              <a:rPr lang="da-DK" sz="2400" kern="0" cap="none" dirty="0" err="1">
                <a:solidFill>
                  <a:schemeClr val="bg1"/>
                </a:solidFill>
              </a:rPr>
              <a:t>attend</a:t>
            </a:r>
            <a:r>
              <a:rPr lang="da-DK" sz="2400" kern="0" cap="none" dirty="0">
                <a:solidFill>
                  <a:schemeClr val="bg1"/>
                </a:solidFill>
              </a:rPr>
              <a:t> </a:t>
            </a:r>
            <a:r>
              <a:rPr lang="da-DK" sz="2400" kern="0" cap="none" dirty="0" err="1">
                <a:solidFill>
                  <a:schemeClr val="bg1"/>
                </a:solidFill>
              </a:rPr>
              <a:t>lectures</a:t>
            </a:r>
            <a:r>
              <a:rPr lang="da-DK" sz="2400" kern="0" cap="none" dirty="0">
                <a:solidFill>
                  <a:schemeClr val="bg1"/>
                </a:solidFill>
              </a:rPr>
              <a:t> </a:t>
            </a:r>
            <a:r>
              <a:rPr lang="da-DK" sz="2400" kern="0" cap="none" dirty="0" err="1">
                <a:solidFill>
                  <a:schemeClr val="bg1"/>
                </a:solidFill>
              </a:rPr>
              <a:t>physically</a:t>
            </a:r>
            <a:r>
              <a:rPr lang="da-DK" sz="2400" kern="0" cap="none" dirty="0">
                <a:solidFill>
                  <a:schemeClr val="bg1"/>
                </a:solidFill>
              </a:rPr>
              <a:t>, </a:t>
            </a:r>
            <a:r>
              <a:rPr lang="da-DK" sz="2400" kern="0" cap="none" dirty="0" err="1">
                <a:solidFill>
                  <a:schemeClr val="bg1"/>
                </a:solidFill>
              </a:rPr>
              <a:t>you</a:t>
            </a:r>
            <a:r>
              <a:rPr lang="da-DK" sz="2400" kern="0" cap="none" dirty="0">
                <a:solidFill>
                  <a:schemeClr val="bg1"/>
                </a:solidFill>
              </a:rPr>
              <a:t> </a:t>
            </a:r>
            <a:r>
              <a:rPr lang="da-DK" sz="2400" kern="0" cap="none" dirty="0" err="1">
                <a:solidFill>
                  <a:schemeClr val="bg1"/>
                </a:solidFill>
              </a:rPr>
              <a:t>also</a:t>
            </a:r>
            <a:r>
              <a:rPr lang="da-DK" sz="2400" kern="0" cap="none" dirty="0">
                <a:solidFill>
                  <a:schemeClr val="bg1"/>
                </a:solidFill>
              </a:rPr>
              <a:t> </a:t>
            </a:r>
            <a:r>
              <a:rPr lang="da-DK" sz="2400" kern="0" cap="none" dirty="0" err="1">
                <a:solidFill>
                  <a:schemeClr val="bg1"/>
                </a:solidFill>
              </a:rPr>
              <a:t>consent</a:t>
            </a:r>
            <a:r>
              <a:rPr lang="da-DK" sz="2400" kern="0" cap="none" dirty="0">
                <a:solidFill>
                  <a:schemeClr val="bg1"/>
                </a:solidFill>
              </a:rPr>
              <a:t> to </a:t>
            </a:r>
            <a:r>
              <a:rPr lang="da-DK" sz="2400" kern="0" cap="none" dirty="0" err="1">
                <a:solidFill>
                  <a:schemeClr val="bg1"/>
                </a:solidFill>
              </a:rPr>
              <a:t>participating</a:t>
            </a:r>
            <a:r>
              <a:rPr lang="da-DK" sz="2400" kern="0" cap="none" dirty="0">
                <a:solidFill>
                  <a:schemeClr val="bg1"/>
                </a:solidFill>
              </a:rPr>
              <a:t> in </a:t>
            </a:r>
            <a:r>
              <a:rPr lang="da-DK" sz="2400" kern="0" cap="none" dirty="0" err="1">
                <a:solidFill>
                  <a:schemeClr val="bg1"/>
                </a:solidFill>
              </a:rPr>
              <a:t>streaming</a:t>
            </a:r>
            <a:r>
              <a:rPr lang="da-DK" sz="2400" kern="0" cap="none" dirty="0">
                <a:solidFill>
                  <a:schemeClr val="bg1"/>
                </a:solidFill>
              </a:rPr>
              <a:t> (and </a:t>
            </a:r>
            <a:r>
              <a:rPr lang="da-DK" sz="2400" kern="0" cap="none" dirty="0" err="1">
                <a:solidFill>
                  <a:schemeClr val="bg1"/>
                </a:solidFill>
              </a:rPr>
              <a:t>possibly</a:t>
            </a:r>
            <a:r>
              <a:rPr lang="da-DK" sz="2400" kern="0" cap="none" dirty="0">
                <a:solidFill>
                  <a:schemeClr val="bg1"/>
                </a:solidFill>
              </a:rPr>
              <a:t> </a:t>
            </a:r>
            <a:r>
              <a:rPr lang="da-DK" sz="2400" kern="0" cap="none" dirty="0" err="1">
                <a:solidFill>
                  <a:schemeClr val="bg1"/>
                </a:solidFill>
              </a:rPr>
              <a:t>recording</a:t>
            </a:r>
            <a:r>
              <a:rPr lang="da-DK" sz="2400" kern="0" cap="none" dirty="0">
                <a:solidFill>
                  <a:schemeClr val="bg1"/>
                </a:solidFill>
              </a:rPr>
              <a:t>).</a:t>
            </a:r>
          </a:p>
          <a:p>
            <a:pPr>
              <a:lnSpc>
                <a:spcPct val="100000"/>
              </a:lnSpc>
              <a:buClr>
                <a:srgbClr val="EE7F07"/>
              </a:buClr>
            </a:pPr>
            <a:endParaRPr lang="da-DK" sz="2400" kern="0" cap="none"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EE7F07"/>
              </a:buClr>
              <a:buFont typeface="Wingdings" pitchFamily="2" charset="2"/>
              <a:buChar char="§"/>
            </a:pPr>
            <a:r>
              <a:rPr lang="da-DK" sz="2400" kern="0" cap="none" dirty="0" err="1">
                <a:solidFill>
                  <a:schemeClr val="bg1"/>
                </a:solidFill>
              </a:rPr>
              <a:t>Lectures</a:t>
            </a:r>
            <a:r>
              <a:rPr lang="da-DK" sz="2400" kern="0" cap="none" dirty="0">
                <a:solidFill>
                  <a:schemeClr val="bg1"/>
                </a:solidFill>
              </a:rPr>
              <a:t> start a </a:t>
            </a:r>
            <a:r>
              <a:rPr lang="da-DK" sz="2400" kern="0" cap="none" dirty="0" err="1">
                <a:solidFill>
                  <a:schemeClr val="bg1"/>
                </a:solidFill>
              </a:rPr>
              <a:t>quarter</a:t>
            </a:r>
            <a:r>
              <a:rPr lang="da-DK" sz="2400" kern="0" cap="none" dirty="0">
                <a:solidFill>
                  <a:schemeClr val="bg1"/>
                </a:solidFill>
              </a:rPr>
              <a:t> </a:t>
            </a:r>
            <a:r>
              <a:rPr lang="da-DK" sz="2400" kern="0" cap="none" dirty="0" err="1">
                <a:solidFill>
                  <a:schemeClr val="bg1"/>
                </a:solidFill>
              </a:rPr>
              <a:t>past</a:t>
            </a:r>
            <a:r>
              <a:rPr lang="da-DK" sz="2400" kern="0" cap="none" dirty="0">
                <a:solidFill>
                  <a:schemeClr val="bg1"/>
                </a:solidFill>
              </a:rPr>
              <a:t> the </a:t>
            </a:r>
            <a:r>
              <a:rPr lang="da-DK" sz="2400" kern="0" cap="none" dirty="0" err="1">
                <a:solidFill>
                  <a:schemeClr val="bg1"/>
                </a:solidFill>
              </a:rPr>
              <a:t>hour</a:t>
            </a:r>
            <a:r>
              <a:rPr lang="da-DK" sz="2400" kern="0" cap="none" dirty="0">
                <a:solidFill>
                  <a:schemeClr val="bg1"/>
                </a:solidFill>
              </a:rPr>
              <a:t> and end a </a:t>
            </a:r>
            <a:r>
              <a:rPr lang="da-DK" sz="2400" kern="0" cap="none" dirty="0" err="1">
                <a:solidFill>
                  <a:schemeClr val="bg1"/>
                </a:solidFill>
              </a:rPr>
              <a:t>quarter</a:t>
            </a:r>
            <a:r>
              <a:rPr lang="da-DK" sz="2400" kern="0" cap="none" dirty="0">
                <a:solidFill>
                  <a:schemeClr val="bg1"/>
                </a:solidFill>
              </a:rPr>
              <a:t> to the </a:t>
            </a:r>
            <a:r>
              <a:rPr lang="da-DK" sz="2400" kern="0" cap="none" dirty="0" err="1">
                <a:solidFill>
                  <a:schemeClr val="bg1"/>
                </a:solidFill>
              </a:rPr>
              <a:t>hour</a:t>
            </a:r>
            <a:r>
              <a:rPr lang="da-DK" sz="2400" kern="0" cap="none">
                <a:solidFill>
                  <a:schemeClr val="bg1"/>
                </a:solidFill>
              </a:rPr>
              <a:t> </a:t>
            </a:r>
            <a:r>
              <a:rPr lang="en-US" sz="2400" kern="0" cap="none">
                <a:solidFill>
                  <a:schemeClr val="bg1"/>
                </a:solidFill>
              </a:rPr>
              <a:t>(</a:t>
            </a:r>
            <a:r>
              <a:rPr lang="en-US" sz="2400" kern="0" cap="none" dirty="0">
                <a:solidFill>
                  <a:schemeClr val="bg1"/>
                </a:solidFill>
              </a:rPr>
              <a:t>including disinfecting the room)</a:t>
            </a:r>
            <a:r>
              <a:rPr lang="da-DK" sz="2400" kern="0" cap="none" dirty="0">
                <a:solidFill>
                  <a:schemeClr val="bg1"/>
                </a:solidFill>
              </a:rPr>
              <a:t>, </a:t>
            </a:r>
            <a:r>
              <a:rPr lang="da-DK" sz="2400" kern="0" cap="none" dirty="0" err="1">
                <a:solidFill>
                  <a:schemeClr val="bg1"/>
                </a:solidFill>
              </a:rPr>
              <a:t>e.g</a:t>
            </a:r>
            <a:r>
              <a:rPr lang="da-DK" sz="2400" kern="0" cap="none" dirty="0">
                <a:solidFill>
                  <a:schemeClr val="bg1"/>
                </a:solidFill>
              </a:rPr>
              <a:t>. 08.15 – 09.45. </a:t>
            </a:r>
            <a:r>
              <a:rPr lang="da-DK" sz="2400" kern="0" cap="none" dirty="0" err="1">
                <a:solidFill>
                  <a:schemeClr val="bg1"/>
                </a:solidFill>
              </a:rPr>
              <a:t>You</a:t>
            </a:r>
            <a:r>
              <a:rPr lang="da-DK" sz="2400" kern="0" cap="none" dirty="0">
                <a:solidFill>
                  <a:schemeClr val="bg1"/>
                </a:solidFill>
              </a:rPr>
              <a:t> </a:t>
            </a:r>
            <a:r>
              <a:rPr lang="da-DK" sz="2400" kern="0" cap="none" dirty="0" err="1">
                <a:solidFill>
                  <a:schemeClr val="bg1"/>
                </a:solidFill>
              </a:rPr>
              <a:t>should</a:t>
            </a:r>
            <a:r>
              <a:rPr lang="da-DK" sz="2400" kern="0" cap="none" dirty="0">
                <a:solidFill>
                  <a:schemeClr val="bg1"/>
                </a:solidFill>
              </a:rPr>
              <a:t> not </a:t>
            </a:r>
            <a:r>
              <a:rPr lang="da-DK" sz="2400" kern="0" cap="none" dirty="0" err="1">
                <a:solidFill>
                  <a:schemeClr val="bg1"/>
                </a:solidFill>
              </a:rPr>
              <a:t>arrive</a:t>
            </a:r>
            <a:r>
              <a:rPr lang="da-DK" sz="2400" kern="0" cap="none" dirty="0">
                <a:solidFill>
                  <a:schemeClr val="bg1"/>
                </a:solidFill>
              </a:rPr>
              <a:t> </a:t>
            </a:r>
            <a:r>
              <a:rPr lang="da-DK" sz="2400" kern="0" cap="none" dirty="0" err="1">
                <a:solidFill>
                  <a:schemeClr val="bg1"/>
                </a:solidFill>
              </a:rPr>
              <a:t>earlier</a:t>
            </a:r>
            <a:r>
              <a:rPr lang="da-DK" sz="2400" kern="0" cap="none" dirty="0">
                <a:solidFill>
                  <a:schemeClr val="bg1"/>
                </a:solidFill>
              </a:rPr>
              <a:t> </a:t>
            </a:r>
            <a:r>
              <a:rPr lang="da-DK" sz="2400" kern="0" cap="none" dirty="0" err="1">
                <a:solidFill>
                  <a:schemeClr val="bg1"/>
                </a:solidFill>
              </a:rPr>
              <a:t>than</a:t>
            </a:r>
            <a:r>
              <a:rPr lang="da-DK" sz="2400" kern="0" cap="none" dirty="0">
                <a:solidFill>
                  <a:schemeClr val="bg1"/>
                </a:solidFill>
              </a:rPr>
              <a:t> 10 min. </a:t>
            </a:r>
            <a:r>
              <a:rPr lang="da-DK" sz="2400" kern="0" cap="none" dirty="0" err="1">
                <a:solidFill>
                  <a:schemeClr val="bg1"/>
                </a:solidFill>
              </a:rPr>
              <a:t>before</a:t>
            </a:r>
            <a:r>
              <a:rPr lang="da-DK" sz="2400" kern="0" cap="none" dirty="0">
                <a:solidFill>
                  <a:schemeClr val="bg1"/>
                </a:solidFill>
              </a:rPr>
              <a:t> </a:t>
            </a:r>
            <a:r>
              <a:rPr lang="da-DK" sz="2400" kern="0" cap="none" dirty="0" err="1">
                <a:solidFill>
                  <a:schemeClr val="bg1"/>
                </a:solidFill>
              </a:rPr>
              <a:t>your</a:t>
            </a:r>
            <a:r>
              <a:rPr lang="da-DK" sz="2400" kern="0" cap="none" dirty="0">
                <a:solidFill>
                  <a:schemeClr val="bg1"/>
                </a:solidFill>
              </a:rPr>
              <a:t> </a:t>
            </a:r>
            <a:r>
              <a:rPr lang="da-DK" sz="2400" kern="0" cap="none" dirty="0" err="1">
                <a:solidFill>
                  <a:schemeClr val="bg1"/>
                </a:solidFill>
              </a:rPr>
              <a:t>scheduled</a:t>
            </a:r>
            <a:r>
              <a:rPr lang="da-DK" sz="2400" kern="0" cap="none" dirty="0">
                <a:solidFill>
                  <a:schemeClr val="bg1"/>
                </a:solidFill>
              </a:rPr>
              <a:t> </a:t>
            </a:r>
            <a:r>
              <a:rPr lang="da-DK" sz="2400" kern="0" cap="none" dirty="0" err="1">
                <a:solidFill>
                  <a:schemeClr val="bg1"/>
                </a:solidFill>
              </a:rPr>
              <a:t>lecture</a:t>
            </a:r>
            <a:r>
              <a:rPr lang="da-DK" sz="2400" kern="0" cap="none" dirty="0">
                <a:solidFill>
                  <a:schemeClr val="bg1"/>
                </a:solidFill>
              </a:rPr>
              <a:t> time.   </a:t>
            </a:r>
          </a:p>
          <a:p>
            <a:pPr>
              <a:lnSpc>
                <a:spcPct val="100000"/>
              </a:lnSpc>
              <a:buClr>
                <a:srgbClr val="EE7F07"/>
              </a:buClr>
            </a:pPr>
            <a:endParaRPr lang="da-DK" sz="2400" kern="0" cap="none"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EE7F07"/>
              </a:buClr>
              <a:buFont typeface="Wingdings" pitchFamily="2" charset="2"/>
              <a:buChar char="§"/>
            </a:pPr>
            <a:r>
              <a:rPr lang="da-DK" sz="2400" kern="0" cap="none" dirty="0">
                <a:solidFill>
                  <a:schemeClr val="bg1"/>
                </a:solidFill>
              </a:rPr>
              <a:t>The </a:t>
            </a:r>
            <a:r>
              <a:rPr lang="da-DK" sz="2400" kern="0" cap="none" dirty="0" err="1">
                <a:solidFill>
                  <a:schemeClr val="bg1"/>
                </a:solidFill>
              </a:rPr>
              <a:t>duration</a:t>
            </a:r>
            <a:r>
              <a:rPr lang="da-DK" sz="2400" kern="0" cap="none" dirty="0">
                <a:solidFill>
                  <a:schemeClr val="bg1"/>
                </a:solidFill>
              </a:rPr>
              <a:t> of the break has </a:t>
            </a:r>
            <a:r>
              <a:rPr lang="da-DK" sz="2400" kern="0" cap="none" dirty="0" err="1">
                <a:solidFill>
                  <a:schemeClr val="bg1"/>
                </a:solidFill>
              </a:rPr>
              <a:t>been</a:t>
            </a:r>
            <a:r>
              <a:rPr lang="da-DK" sz="2400" kern="0" cap="none" dirty="0">
                <a:solidFill>
                  <a:schemeClr val="bg1"/>
                </a:solidFill>
              </a:rPr>
              <a:t> </a:t>
            </a:r>
            <a:r>
              <a:rPr lang="da-DK" sz="2400" kern="0" cap="none" dirty="0" err="1">
                <a:solidFill>
                  <a:schemeClr val="bg1"/>
                </a:solidFill>
              </a:rPr>
              <a:t>reduced</a:t>
            </a:r>
            <a:r>
              <a:rPr lang="da-DK" sz="2400" kern="0" cap="none" dirty="0">
                <a:solidFill>
                  <a:schemeClr val="bg1"/>
                </a:solidFill>
              </a:rPr>
              <a:t>. </a:t>
            </a:r>
            <a:r>
              <a:rPr lang="da-DK" sz="2400" kern="0" cap="none" dirty="0" err="1">
                <a:solidFill>
                  <a:schemeClr val="bg1"/>
                </a:solidFill>
              </a:rPr>
              <a:t>You</a:t>
            </a:r>
            <a:r>
              <a:rPr lang="da-DK" sz="2400" kern="0" cap="none" dirty="0">
                <a:solidFill>
                  <a:schemeClr val="bg1"/>
                </a:solidFill>
              </a:rPr>
              <a:t> </a:t>
            </a:r>
            <a:r>
              <a:rPr lang="da-DK" sz="2400" kern="0" cap="none" dirty="0" err="1">
                <a:solidFill>
                  <a:schemeClr val="bg1"/>
                </a:solidFill>
              </a:rPr>
              <a:t>are</a:t>
            </a:r>
            <a:r>
              <a:rPr lang="da-DK" sz="2400" kern="0" cap="none" dirty="0">
                <a:solidFill>
                  <a:schemeClr val="bg1"/>
                </a:solidFill>
              </a:rPr>
              <a:t> </a:t>
            </a:r>
            <a:r>
              <a:rPr lang="da-DK" sz="2400" kern="0" cap="none" dirty="0" err="1">
                <a:solidFill>
                  <a:schemeClr val="bg1"/>
                </a:solidFill>
              </a:rPr>
              <a:t>encouraged</a:t>
            </a:r>
            <a:r>
              <a:rPr lang="da-DK" sz="2400" kern="0" cap="none" dirty="0">
                <a:solidFill>
                  <a:schemeClr val="bg1"/>
                </a:solidFill>
              </a:rPr>
              <a:t> to </a:t>
            </a:r>
            <a:r>
              <a:rPr lang="da-DK" sz="2400" kern="0" cap="none" dirty="0" err="1">
                <a:solidFill>
                  <a:schemeClr val="bg1"/>
                </a:solidFill>
              </a:rPr>
              <a:t>stay</a:t>
            </a:r>
            <a:r>
              <a:rPr lang="da-DK" sz="2400" kern="0" cap="none" dirty="0">
                <a:solidFill>
                  <a:schemeClr val="bg1"/>
                </a:solidFill>
              </a:rPr>
              <a:t> </a:t>
            </a:r>
            <a:r>
              <a:rPr lang="da-DK" sz="2400" kern="0" cap="none" dirty="0" err="1">
                <a:solidFill>
                  <a:schemeClr val="bg1"/>
                </a:solidFill>
              </a:rPr>
              <a:t>seated</a:t>
            </a:r>
            <a:r>
              <a:rPr lang="da-DK" sz="2400" kern="0" cap="none" dirty="0">
                <a:solidFill>
                  <a:schemeClr val="bg1"/>
                </a:solidFill>
              </a:rPr>
              <a:t> </a:t>
            </a:r>
            <a:r>
              <a:rPr lang="da-DK" sz="2400" kern="0" cap="none" dirty="0" err="1">
                <a:solidFill>
                  <a:schemeClr val="bg1"/>
                </a:solidFill>
              </a:rPr>
              <a:t>during</a:t>
            </a:r>
            <a:r>
              <a:rPr lang="da-DK" sz="2400" kern="0" cap="none" dirty="0">
                <a:solidFill>
                  <a:schemeClr val="bg1"/>
                </a:solidFill>
              </a:rPr>
              <a:t> the break. </a:t>
            </a:r>
          </a:p>
          <a:p>
            <a:pPr>
              <a:lnSpc>
                <a:spcPct val="100000"/>
              </a:lnSpc>
              <a:buClr>
                <a:srgbClr val="EE7F07"/>
              </a:buClr>
            </a:pPr>
            <a:endParaRPr lang="da-DK" sz="2400" b="0" kern="0" cap="none" dirty="0">
              <a:solidFill>
                <a:schemeClr val="bg1"/>
              </a:solidFill>
              <a:latin typeface="AU Passata Light" panose="020B0303030902030804" pitchFamily="34" charset="77"/>
            </a:endParaRPr>
          </a:p>
          <a:p>
            <a:pPr marL="342900" indent="-342900">
              <a:lnSpc>
                <a:spcPct val="100000"/>
              </a:lnSpc>
              <a:buClr>
                <a:srgbClr val="EE7F07"/>
              </a:buClr>
              <a:buFont typeface="Wingdings" pitchFamily="2" charset="2"/>
              <a:buChar char="§"/>
            </a:pPr>
            <a:r>
              <a:rPr lang="da-DK" sz="2400" kern="0" cap="none" dirty="0" err="1">
                <a:solidFill>
                  <a:schemeClr val="bg1"/>
                </a:solidFill>
              </a:rPr>
              <a:t>After</a:t>
            </a:r>
            <a:r>
              <a:rPr lang="da-DK" sz="2400" kern="0" cap="none" dirty="0">
                <a:solidFill>
                  <a:schemeClr val="bg1"/>
                </a:solidFill>
              </a:rPr>
              <a:t> the </a:t>
            </a:r>
            <a:r>
              <a:rPr lang="da-DK" sz="2400" kern="0" cap="none" dirty="0" err="1">
                <a:solidFill>
                  <a:schemeClr val="bg1"/>
                </a:solidFill>
              </a:rPr>
              <a:t>lecture</a:t>
            </a:r>
            <a:r>
              <a:rPr lang="da-DK" sz="2400" kern="0" cap="none" dirty="0">
                <a:solidFill>
                  <a:schemeClr val="bg1"/>
                </a:solidFill>
              </a:rPr>
              <a:t>, the students </a:t>
            </a:r>
            <a:r>
              <a:rPr lang="da-DK" sz="2400" kern="0" cap="none" dirty="0" err="1">
                <a:solidFill>
                  <a:schemeClr val="bg1"/>
                </a:solidFill>
              </a:rPr>
              <a:t>are</a:t>
            </a:r>
            <a:r>
              <a:rPr lang="da-DK" sz="2400" kern="0" cap="none" dirty="0">
                <a:solidFill>
                  <a:schemeClr val="bg1"/>
                </a:solidFill>
              </a:rPr>
              <a:t> </a:t>
            </a:r>
            <a:r>
              <a:rPr lang="da-DK" sz="2400" kern="0" cap="none" dirty="0" err="1">
                <a:solidFill>
                  <a:schemeClr val="bg1"/>
                </a:solidFill>
              </a:rPr>
              <a:t>responsible</a:t>
            </a:r>
            <a:r>
              <a:rPr lang="da-DK" sz="2400" kern="0" cap="none" dirty="0">
                <a:solidFill>
                  <a:schemeClr val="bg1"/>
                </a:solidFill>
              </a:rPr>
              <a:t> for </a:t>
            </a:r>
            <a:r>
              <a:rPr lang="da-DK" sz="2400" kern="0" cap="none" dirty="0" err="1">
                <a:solidFill>
                  <a:schemeClr val="bg1"/>
                </a:solidFill>
              </a:rPr>
              <a:t>disinfecting</a:t>
            </a:r>
            <a:r>
              <a:rPr lang="da-DK" sz="2400" kern="0" cap="none" dirty="0">
                <a:solidFill>
                  <a:schemeClr val="bg1"/>
                </a:solidFill>
              </a:rPr>
              <a:t> the </a:t>
            </a:r>
            <a:r>
              <a:rPr lang="da-DK" sz="2400" kern="0" cap="none" dirty="0" err="1">
                <a:solidFill>
                  <a:schemeClr val="bg1"/>
                </a:solidFill>
              </a:rPr>
              <a:t>area</a:t>
            </a:r>
            <a:r>
              <a:rPr lang="da-DK" sz="2400" kern="0" cap="none" dirty="0">
                <a:solidFill>
                  <a:schemeClr val="bg1"/>
                </a:solidFill>
              </a:rPr>
              <a:t>.</a:t>
            </a:r>
            <a:br>
              <a:rPr lang="da-DK" sz="2400" kern="0" cap="none" dirty="0">
                <a:solidFill>
                  <a:schemeClr val="bg1"/>
                </a:solidFill>
              </a:rPr>
            </a:br>
            <a:r>
              <a:rPr lang="en-US" sz="2400" b="0" kern="0" cap="none" dirty="0">
                <a:solidFill>
                  <a:schemeClr val="bg1"/>
                </a:solidFill>
              </a:rPr>
              <a:t>Please follow the </a:t>
            </a:r>
            <a:r>
              <a:rPr lang="en-US" sz="2400" b="0" kern="0" cap="none" dirty="0" err="1">
                <a:solidFill>
                  <a:schemeClr val="bg1"/>
                </a:solidFill>
              </a:rPr>
              <a:t>sanitising</a:t>
            </a:r>
            <a:r>
              <a:rPr lang="en-US" sz="2400" b="0" kern="0" cap="none" dirty="0">
                <a:solidFill>
                  <a:schemeClr val="bg1"/>
                </a:solidFill>
              </a:rPr>
              <a:t> instructions in the room</a:t>
            </a:r>
            <a:r>
              <a:rPr lang="da-DK" sz="2400" kern="0" cap="none" dirty="0">
                <a:solidFill>
                  <a:schemeClr val="bg1"/>
                </a:solidFill>
              </a:rPr>
              <a:t/>
            </a:r>
            <a:br>
              <a:rPr lang="da-DK" sz="2400" kern="0" cap="none" dirty="0">
                <a:solidFill>
                  <a:schemeClr val="bg1"/>
                </a:solidFill>
              </a:rPr>
            </a:br>
            <a:endParaRPr lang="da-DK" sz="2000" kern="0" cap="none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381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47160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4716092"/>
</p:tagLst>
</file>

<file path=ppt/theme/theme1.xml><?xml version="1.0" encoding="utf-8"?>
<a:theme xmlns:a="http://schemas.openxmlformats.org/drawingml/2006/main" name="BSS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Custom</PresentationFormat>
  <Paragraphs>20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AU Passata</vt:lpstr>
      <vt:lpstr>Wingdings</vt:lpstr>
      <vt:lpstr>AU Passata Light</vt:lpstr>
      <vt:lpstr>Georgia</vt:lpstr>
      <vt:lpstr>Arial</vt:lpstr>
      <vt:lpstr>Calibri</vt:lpstr>
      <vt:lpstr>BSS 16:9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work</dc:title>
  <dc:creator/>
  <cp:lastModifiedBy/>
  <cp:revision>41</cp:revision>
  <dcterms:modified xsi:type="dcterms:W3CDTF">2020-08-28T16:35:18Z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636116758097597385</vt:lpwstr>
  </property>
  <property fmtid="{D5CDD505-2E9C-101B-9397-08002B2CF9AE}" pid="59" name="UserProfileId">
    <vt:lpwstr>636480731484827627</vt:lpwstr>
  </property>
  <property fmtid="{D5CDD505-2E9C-101B-9397-08002B2CF9AE}" pid="60" name="TemplafyTimeStamp">
    <vt:lpwstr>2017-03-02T07:52:54.0768626Z</vt:lpwstr>
  </property>
  <property fmtid="{D5CDD505-2E9C-101B-9397-08002B2CF9AE}" pid="61" name="OfficeID">
    <vt:lpwstr>3080</vt:lpwstr>
  </property>
  <property fmtid="{D5CDD505-2E9C-101B-9397-08002B2CF9AE}" pid="62" name="colorthemechange">
    <vt:lpwstr>True</vt:lpwstr>
  </property>
</Properties>
</file>