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88825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U Passata" panose="020B0503030502030804" pitchFamily="34" charset="0"/>
      <p:regular r:id="rId9"/>
      <p:bold r:id="rId10"/>
    </p:embeddedFont>
    <p:embeddedFont>
      <p:font typeface="AU Passata Light" panose="020B0303030902030804" pitchFamily="34" charset="0"/>
      <p:regular r:id="rId11"/>
      <p:bold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457" autoAdjust="0"/>
  </p:normalViewPr>
  <p:slideViewPr>
    <p:cSldViewPr snapToObjects="1" showGuides="1">
      <p:cViewPr varScale="1">
        <p:scale>
          <a:sx n="105" d="100"/>
          <a:sy n="105" d="100"/>
        </p:scale>
        <p:origin x="156" y="34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5 October 2020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Department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Department of Economics and Business Economics</a:t>
            </a:r>
          </a:p>
        </p:txBody>
      </p:sp>
      <p:sp>
        <p:nvSpPr>
          <p:cNvPr id="17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2" y="2229266"/>
            <a:ext cx="2397621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9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520000"/>
            <a:ext cx="165037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32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300" b="0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49523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4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GB" sz="2300" b="1" cap="all" spc="200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5 October 2020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Department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Department of Economics and Business Economics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6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pic>
        <p:nvPicPr>
          <p:cNvPr id="18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5 October 2020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Department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Department of Economics and Business Economics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5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pic>
        <p:nvPicPr>
          <p:cNvPr id="16" name="Logo B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33" name="SecondaryLogo_sort"/>
          <p:cNvSpPr>
            <a:spLocks noChangeArrowheads="1"/>
          </p:cNvSpPr>
          <p:nvPr/>
        </p:nvSpPr>
        <p:spPr bwMode="auto">
          <a:xfrm>
            <a:off x="10206000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Department of Economics and Business Economics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Aarhus BSS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2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8000" y="6580800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12/10/2020</a:t>
            </a:fld>
            <a:r>
              <a:rPr lang="en-GB"/>
              <a:t>05/10/2020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9" r:id="rId18"/>
    <p:sldLayoutId id="2147483658" r:id="rId19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rbejdere.au.dk/en/corona/faq-for-students/covid19form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 smtClean="0"/>
              <a:t>If </a:t>
            </a:r>
            <a:r>
              <a:rPr lang="da-DK" sz="4000" dirty="0" err="1" smtClean="0"/>
              <a:t>you</a:t>
            </a:r>
            <a:r>
              <a:rPr lang="da-DK" sz="4000" dirty="0" smtClean="0"/>
              <a:t> test Covid-19 positive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844824"/>
            <a:ext cx="10220325" cy="4464496"/>
          </a:xfrm>
        </p:spPr>
        <p:txBody>
          <a:bodyPr/>
          <a:lstStyle/>
          <a:p>
            <a:pPr algn="ctr"/>
            <a:endParaRPr lang="en-US" sz="2800" b="1" dirty="0" smtClean="0"/>
          </a:p>
          <a:p>
            <a:pPr algn="ctr"/>
            <a:r>
              <a:rPr lang="en-US" sz="2400" b="1" dirty="0" smtClean="0"/>
              <a:t>Help </a:t>
            </a:r>
            <a:r>
              <a:rPr lang="en-US" sz="2400" b="1" dirty="0"/>
              <a:t>us prevent the spread of infection at the University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endParaRPr lang="en-US" sz="2800" b="1" dirty="0" smtClean="0"/>
          </a:p>
          <a:p>
            <a:pPr marL="774900" lvl="1" indent="-342900"/>
            <a:r>
              <a:rPr lang="en-US" sz="2400" dirty="0" smtClean="0"/>
              <a:t>Self-isolate </a:t>
            </a:r>
            <a:endParaRPr lang="en-GB" sz="2400" dirty="0"/>
          </a:p>
          <a:p>
            <a:pPr marL="774900" lvl="1" indent="-342900"/>
            <a:r>
              <a:rPr lang="en-US" sz="2400" dirty="0" smtClean="0"/>
              <a:t>Complete </a:t>
            </a:r>
            <a:r>
              <a:rPr lang="en-US" sz="2400" dirty="0"/>
              <a:t>the </a:t>
            </a:r>
            <a:r>
              <a:rPr lang="en-US" sz="2400" dirty="0">
                <a:hlinkClick r:id="rId3"/>
              </a:rPr>
              <a:t>COVID-19 registration </a:t>
            </a:r>
            <a:r>
              <a:rPr lang="en-US" sz="2400" dirty="0" smtClean="0">
                <a:hlinkClick r:id="rId3"/>
              </a:rPr>
              <a:t>form</a:t>
            </a:r>
            <a:endParaRPr lang="en-GB" sz="2400" dirty="0"/>
          </a:p>
          <a:p>
            <a:pPr marL="774900" lvl="1" indent="-342900"/>
            <a:r>
              <a:rPr lang="en-US" sz="2400" dirty="0" smtClean="0"/>
              <a:t>Provide </a:t>
            </a:r>
            <a:r>
              <a:rPr lang="en-US" sz="2400" dirty="0"/>
              <a:t>contact details in order to initiate track and tracing on </a:t>
            </a:r>
            <a:r>
              <a:rPr lang="en-US" sz="2400" dirty="0" smtClean="0"/>
              <a:t>campus</a:t>
            </a:r>
            <a:endParaRPr lang="en-GB" sz="2400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Please </a:t>
            </a:r>
            <a:r>
              <a:rPr lang="en-US" sz="2400" b="1" dirty="0"/>
              <a:t>also encourage your fellow students to do so if they test positive</a:t>
            </a:r>
            <a:endParaRPr lang="en-GB" sz="2400" b="1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716092"/>
</p:tagLst>
</file>

<file path=ppt/theme/theme1.xml><?xml version="1.0" encoding="utf-8"?>
<a:theme xmlns:a="http://schemas.openxmlformats.org/drawingml/2006/main" name="BSS 16:9">
  <a:themeElements>
    <a:clrScheme name="10 AU Grey">
      <a:dk1>
        <a:srgbClr val="000000"/>
      </a:dk1>
      <a:lt1>
        <a:srgbClr val="FFFFFF"/>
      </a:lt1>
      <a:dk2>
        <a:srgbClr val="4B4B4A"/>
      </a:dk2>
      <a:lt2>
        <a:srgbClr val="4B4B4A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AU Passata</vt:lpstr>
      <vt:lpstr>AU Passata Light</vt:lpstr>
      <vt:lpstr>Georgia</vt:lpstr>
      <vt:lpstr>BSS 16:9</vt:lpstr>
      <vt:lpstr>If you test Covid-19 positive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2020-10-12T07:01:33Z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636116758097597385</vt:lpwstr>
  </property>
  <property fmtid="{D5CDD505-2E9C-101B-9397-08002B2CF9AE}" pid="59" name="UserProfileId">
    <vt:lpwstr>636784753354290082</vt:lpwstr>
  </property>
  <property fmtid="{D5CDD505-2E9C-101B-9397-08002B2CF9AE}" pid="60" name="TemplafyTimeStamp">
    <vt:lpwstr>2017-03-02T07:52:54.0768626Z</vt:lpwstr>
  </property>
  <property fmtid="{D5CDD505-2E9C-101B-9397-08002B2CF9AE}" pid="61" name="OfficeID">
    <vt:lpwstr/>
  </property>
  <property fmtid="{D5CDD505-2E9C-101B-9397-08002B2CF9AE}" pid="62" name="colorthemechange">
    <vt:lpwstr>True</vt:lpwstr>
  </property>
</Properties>
</file>